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</p:sldMasterIdLst>
  <p:sldIdLst>
    <p:sldId id="277" r:id="rId3"/>
    <p:sldId id="278" r:id="rId4"/>
    <p:sldId id="259" r:id="rId5"/>
    <p:sldId id="260" r:id="rId6"/>
    <p:sldId id="261" r:id="rId7"/>
    <p:sldId id="265" r:id="rId8"/>
    <p:sldId id="268" r:id="rId9"/>
    <p:sldId id="269" r:id="rId10"/>
    <p:sldId id="276" r:id="rId11"/>
    <p:sldId id="271" r:id="rId12"/>
    <p:sldId id="273" r:id="rId13"/>
    <p:sldId id="274" r:id="rId14"/>
    <p:sldId id="275" r:id="rId15"/>
    <p:sldId id="27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31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75C93-2255-4EA9-914D-287451801181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35A5-D3FA-4633-A3F3-C192B4699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Пользователь\Desktop\50289_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-285750"/>
            <a:ext cx="9525000" cy="7143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00034" y="1428736"/>
            <a:ext cx="7643866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600" b="1" i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lang="ru-RU" sz="44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АКЦИЯ</a:t>
            </a:r>
            <a:endParaRPr lang="ru-RU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«МУЖЕСТВО, ДОБЛЕСТЬ И ЧЕСТЬ</a:t>
            </a:r>
            <a:r>
              <a:rPr lang="ru-RU" sz="28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!»,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посвящённая 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«Дню защитника Отечества»</a:t>
            </a: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menu.ru/content/images/size1/01/79/e9/d5c9219b60c34eb7c4861bae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929190" y="0"/>
            <a:ext cx="350043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Кира Бурлевич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обучающаяся образцового ансамбля детской эстрадной песни «Радуга»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Римма Анатольевна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Мирутенко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098" name="Picture 2" descr="G:\на 23 февраля\сочинения на 23 февраля\Бурлевич Кира 7 лет\фото Дарья Викторовн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214290"/>
            <a:ext cx="3929090" cy="64049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575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9" name="Picture 3" descr="http://mypresentation.ru/documents/8e6848e6ea8cbfe1a3660f4d0349d8a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G:\на 23 февраля\сочинения на 23 февраля\Губанов  Матвей 10 лет\мсап222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357166"/>
            <a:ext cx="4535987" cy="60007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14942" y="1071546"/>
            <a:ext cx="35719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Матвей Губанов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 клуба детей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инвалидов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«Надежда»</a:t>
            </a:r>
          </a:p>
          <a:p>
            <a:pPr algn="ctr"/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Григорьевна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Зубревская</a:t>
            </a:r>
          </a:p>
        </p:txBody>
      </p:sp>
    </p:spTree>
    <p:extLst>
      <p:ext uri="{BB962C8B-B14F-4D97-AF65-F5344CB8AC3E}">
        <p14:creationId xmlns:p14="http://schemas.microsoft.com/office/powerpoint/2010/main" xmlns="" val="195212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1" descr="C:\Users\Пользователь\Desktop\2-page-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9024" y="285728"/>
            <a:ext cx="87849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«Самый сильный, </a:t>
            </a:r>
          </a:p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смелый, </a:t>
            </a:r>
          </a:p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ловкий и умелый!»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605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s://pedportal.net/attachments/000/643/614/643614.jpg?14277554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9052"/>
            <a:ext cx="9144000" cy="6877052"/>
          </a:xfrm>
          <a:prstGeom prst="rect">
            <a:avLst/>
          </a:prstGeom>
          <a:noFill/>
        </p:spPr>
      </p:pic>
      <p:pic>
        <p:nvPicPr>
          <p:cNvPr id="6147" name="Picture 3" descr="C:\Users\Алексей\Desktop\image-0-02-05-db0c695e6a87f7d5a4321de840ebd47299053c6d327eefcd7c85feb078162092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52" y="571480"/>
            <a:ext cx="3000396" cy="46633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03471" y="962492"/>
            <a:ext cx="396044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Гардт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127»</a:t>
            </a:r>
          </a:p>
          <a:p>
            <a:pPr algn="ctr"/>
            <a:endParaRPr lang="ru-RU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Надежда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Александровна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Гардт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067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img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-1"/>
            <a:ext cx="9144000" cy="6858001"/>
            <a:chOff x="0" y="-1"/>
            <a:chExt cx="9144000" cy="6858001"/>
          </a:xfrm>
        </p:grpSpPr>
        <p:pic>
          <p:nvPicPr>
            <p:cNvPr id="89090" name="Picture 2" descr="https://znanio.ru/static/files/cache/4b/b9/4bb9f67b2e68bec49b6a268377a0cb94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1"/>
              <a:ext cx="9144000" cy="6858001"/>
            </a:xfrm>
            <a:prstGeom prst="rect">
              <a:avLst/>
            </a:prstGeom>
            <a:noFill/>
          </p:spPr>
        </p:pic>
        <p:sp>
          <p:nvSpPr>
            <p:cNvPr id="5" name="Прямоугольник 4"/>
            <p:cNvSpPr/>
            <p:nvPr/>
          </p:nvSpPr>
          <p:spPr>
            <a:xfrm>
              <a:off x="1142976" y="1643050"/>
              <a:ext cx="6929486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6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«Мой славный дед, тобой горжусь!»</a:t>
              </a:r>
              <a:endPara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900igr.net/up/datai/98246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4735" y="0"/>
            <a:ext cx="9248735" cy="6858000"/>
          </a:xfrm>
          <a:prstGeom prst="rect">
            <a:avLst/>
          </a:prstGeom>
          <a:noFill/>
        </p:spPr>
      </p:pic>
      <p:pic>
        <p:nvPicPr>
          <p:cNvPr id="14338" name="Picture 2" descr="C:\Users\Пользователь\Desktop\сочинения на 23 февраля\Бажекоа Амир 6 лет\20190212_0805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642918"/>
            <a:ext cx="3357586" cy="4937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071934" y="714356"/>
            <a:ext cx="457203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Амир Бажеков </a:t>
            </a:r>
            <a:endParaRPr lang="ru-RU" sz="44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БДОУ «Центр развития ребенка - детский сад 197»</a:t>
            </a:r>
          </a:p>
          <a:p>
            <a:endParaRPr lang="ru-RU" sz="2800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</a:p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Татьяна Николаевна</a:t>
            </a:r>
          </a:p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Ромель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pedportal.net/attachments/000/643/614/643614.jpg?14277554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9052"/>
            <a:ext cx="9144000" cy="6877052"/>
          </a:xfrm>
          <a:prstGeom prst="rect">
            <a:avLst/>
          </a:prstGeom>
          <a:noFill/>
        </p:spPr>
      </p:pic>
      <p:pic>
        <p:nvPicPr>
          <p:cNvPr id="15362" name="Picture 2" descr="C:\Users\Пользователь\Desktop\сочинения на 23 февраля\Гершвильдт Влад 6 лет\20190212_0925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143116"/>
            <a:ext cx="8281613" cy="44291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42910" y="357166"/>
            <a:ext cx="807249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Влад </a:t>
            </a:r>
            <a:r>
              <a:rPr lang="ru-RU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Гершфильдт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БДОУ  «Центр 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развития ребенка - детский сад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197»</a:t>
            </a:r>
          </a:p>
          <a:p>
            <a:pPr algn="ctr"/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Татьяна Николаевна Ромель 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900igr.net/up/datai/98246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4735" y="0"/>
            <a:ext cx="9248735" cy="6858000"/>
          </a:xfrm>
          <a:prstGeom prst="rect">
            <a:avLst/>
          </a:prstGeom>
          <a:noFill/>
        </p:spPr>
      </p:pic>
      <p:pic>
        <p:nvPicPr>
          <p:cNvPr id="4" name="Рисунок 3" descr="https://pp.userapi.com/c840332/v840332298/4d87c/0rMf751cM4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571480"/>
            <a:ext cx="3929090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714876" y="1214422"/>
            <a:ext cx="407196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Варвара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Афонасенко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«Детский сад № 396»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Руководитель: 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Юлия Алексеевна 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Афонасенко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4" name="AutoShape 4" descr="https://im0-tub-ru.yandex.net/i?id=5fe5783d0fe32f04cd92108d6db8a6ea&amp;n=33&amp;w=114&amp;h=15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686" name="AutoShape 6" descr="https://im0-tub-ru.yandex.net/i?id=5fe5783d0fe32f04cd92108d6db8a6ea&amp;n=33&amp;w=114&amp;h=15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2" name="Picture 6" descr="http://900igr.net/up/datai/87962/0002-001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2866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1071546"/>
            <a:ext cx="800105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Алина Сошникова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обучающаяся танцевального объединения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«Эстетика движения»</a:t>
            </a:r>
          </a:p>
          <a:p>
            <a:pPr algn="ctr"/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</a:p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Лилия</a:t>
            </a:r>
          </a:p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Кадировна</a:t>
            </a:r>
          </a:p>
          <a:p>
            <a:pPr algn="ctr"/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Малютина</a:t>
            </a:r>
          </a:p>
          <a:p>
            <a:pPr algn="ctr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s://pandia.ru/text/80/445/images/img1_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1357298"/>
            <a:ext cx="70567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Артём Кокарев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 клуба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-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инвалидов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«Надежда»</a:t>
            </a:r>
          </a:p>
          <a:p>
            <a:pPr algn="ctr"/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sz="3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Григорьевна </a:t>
            </a:r>
          </a:p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Зубревская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900igr.net/datai/prazdniki/23-Fevralja-den-Krasnoj-armii/0001-002-23-fevral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5076" y="-283545"/>
            <a:ext cx="9509076" cy="714154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148064" y="1052736"/>
            <a:ext cx="367240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 Кухарева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бучающаяся образцового ансамбля детской эстрадной песни «Радуга»</a:t>
            </a:r>
          </a:p>
          <a:p>
            <a:pPr algn="ctr"/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Римма Анатольевна Мирутенко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648948"/>
            <a:ext cx="4032448" cy="52573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583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1" descr="C:\Users\Пользователь\Desktop\2172756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1571612"/>
            <a:ext cx="84249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«Всегда на страже счастья </a:t>
            </a:r>
            <a:r>
              <a:rPr lang="ru-RU" sz="6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свободы</a:t>
            </a:r>
            <a:r>
              <a:rPr lang="ru-RU" sz="6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</p:txBody>
      </p:sp>
    </p:spTree>
    <p:extLst>
      <p:ext uri="{BB962C8B-B14F-4D97-AF65-F5344CB8AC3E}">
        <p14:creationId xmlns:p14="http://schemas.microsoft.com/office/powerpoint/2010/main" xmlns="" val="254301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466</TotalTime>
  <Words>183</Words>
  <Application>Microsoft Office PowerPoint</Application>
  <PresentationFormat>Экран (4:3)</PresentationFormat>
  <Paragraphs>68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Изящная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52</cp:revision>
  <dcterms:created xsi:type="dcterms:W3CDTF">2019-02-19T02:23:45Z</dcterms:created>
  <dcterms:modified xsi:type="dcterms:W3CDTF">2019-02-22T05:48:59Z</dcterms:modified>
</cp:coreProperties>
</file>