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9" r:id="rId11"/>
    <p:sldId id="266" r:id="rId12"/>
    <p:sldId id="268" r:id="rId13"/>
    <p:sldId id="267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8" r:id="rId22"/>
    <p:sldId id="279" r:id="rId23"/>
    <p:sldId id="27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5DD94-D24A-4018-92AD-F63DD09B23A3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781BD-A19B-48A5-BB57-3E9EFB396D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5DD94-D24A-4018-92AD-F63DD09B23A3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781BD-A19B-48A5-BB57-3E9EFB396D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5DD94-D24A-4018-92AD-F63DD09B23A3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781BD-A19B-48A5-BB57-3E9EFB396D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5DD94-D24A-4018-92AD-F63DD09B23A3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781BD-A19B-48A5-BB57-3E9EFB396D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5DD94-D24A-4018-92AD-F63DD09B23A3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781BD-A19B-48A5-BB57-3E9EFB396D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5DD94-D24A-4018-92AD-F63DD09B23A3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781BD-A19B-48A5-BB57-3E9EFB396D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5DD94-D24A-4018-92AD-F63DD09B23A3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781BD-A19B-48A5-BB57-3E9EFB396D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5DD94-D24A-4018-92AD-F63DD09B23A3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781BD-A19B-48A5-BB57-3E9EFB396D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5DD94-D24A-4018-92AD-F63DD09B23A3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781BD-A19B-48A5-BB57-3E9EFB396D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5DD94-D24A-4018-92AD-F63DD09B23A3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781BD-A19B-48A5-BB57-3E9EFB396D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5DD94-D24A-4018-92AD-F63DD09B23A3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781BD-A19B-48A5-BB57-3E9EFB396D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25DD94-D24A-4018-92AD-F63DD09B23A3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1781BD-A19B-48A5-BB57-3E9EFB396D0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split orient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64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2844" y="1643050"/>
            <a:ext cx="87154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Педагоги </a:t>
            </a:r>
            <a:endParaRPr lang="ru-RU" sz="6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студии развития </a:t>
            </a:r>
          </a:p>
          <a:p>
            <a:pPr algn="ctr"/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6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Колокольчик»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64" cy="6858000"/>
          </a:xfrm>
          <a:prstGeom prst="rect">
            <a:avLst/>
          </a:prstGeom>
          <a:noFill/>
        </p:spPr>
      </p:pic>
      <p:pic>
        <p:nvPicPr>
          <p:cNvPr id="10242" name="Picture 2" descr="C:\Users\User\Desktop\педагоги колокольчика\IMG_20210521_1309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214290"/>
            <a:ext cx="4929222" cy="6447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64" cy="6858000"/>
          </a:xfrm>
          <a:prstGeom prst="rect">
            <a:avLst/>
          </a:prstGeom>
          <a:noFill/>
        </p:spPr>
      </p:pic>
      <p:pic>
        <p:nvPicPr>
          <p:cNvPr id="11266" name="Picture 2" descr="C:\Users\User\Desktop\педагоги колокольчика\20210301_077.jpg"/>
          <p:cNvPicPr>
            <a:picLocks noChangeAspect="1" noChangeArrowheads="1"/>
          </p:cNvPicPr>
          <p:nvPr/>
        </p:nvPicPr>
        <p:blipFill>
          <a:blip r:embed="rId3" cstate="print"/>
          <a:srcRect t="8055"/>
          <a:stretch>
            <a:fillRect/>
          </a:stretch>
        </p:blipFill>
        <p:spPr bwMode="auto">
          <a:xfrm>
            <a:off x="2786050" y="214290"/>
            <a:ext cx="3313572" cy="457001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571604" y="4929198"/>
            <a:ext cx="59293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Давыдова Дарья Вячеславовна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педагог по программе 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«Ритмика для малышей»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64" cy="6858000"/>
          </a:xfrm>
          <a:prstGeom prst="rect">
            <a:avLst/>
          </a:prstGeom>
          <a:noFill/>
        </p:spPr>
      </p:pic>
      <p:pic>
        <p:nvPicPr>
          <p:cNvPr id="12290" name="Picture 2" descr="C:\Users\User\Desktop\педагоги колокольчика\IMG_20210521_125451.jpg"/>
          <p:cNvPicPr>
            <a:picLocks noChangeAspect="1" noChangeArrowheads="1"/>
          </p:cNvPicPr>
          <p:nvPr/>
        </p:nvPicPr>
        <p:blipFill>
          <a:blip r:embed="rId3" cstate="print"/>
          <a:srcRect t="1112" r="2778"/>
          <a:stretch>
            <a:fillRect/>
          </a:stretch>
        </p:blipFill>
        <p:spPr bwMode="auto">
          <a:xfrm>
            <a:off x="1928794" y="142852"/>
            <a:ext cx="5000660" cy="63533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64" cy="6858000"/>
          </a:xfrm>
          <a:prstGeom prst="rect">
            <a:avLst/>
          </a:prstGeom>
          <a:noFill/>
        </p:spPr>
      </p:pic>
      <p:pic>
        <p:nvPicPr>
          <p:cNvPr id="13314" name="Picture 2" descr="C:\Users\User\Desktop\педагоги колокольчика\20210301_044.jpg"/>
          <p:cNvPicPr>
            <a:picLocks noChangeAspect="1" noChangeArrowheads="1"/>
          </p:cNvPicPr>
          <p:nvPr/>
        </p:nvPicPr>
        <p:blipFill>
          <a:blip r:embed="rId3" cstate="print"/>
          <a:srcRect l="9220" t="7683"/>
          <a:stretch>
            <a:fillRect/>
          </a:stretch>
        </p:blipFill>
        <p:spPr bwMode="auto">
          <a:xfrm>
            <a:off x="3071802" y="142852"/>
            <a:ext cx="3170696" cy="483655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500166" y="5143512"/>
            <a:ext cx="65722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Пушкарева Ирина Александровна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педагог по программе 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«Разноцветные истории»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64" cy="6858000"/>
          </a:xfrm>
          <a:prstGeom prst="rect">
            <a:avLst/>
          </a:prstGeom>
          <a:noFill/>
        </p:spPr>
      </p:pic>
      <p:pic>
        <p:nvPicPr>
          <p:cNvPr id="14338" name="Picture 2" descr="C:\Users\User\Desktop\педагоги колокольчика\IMG_20210521_1255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285728"/>
            <a:ext cx="5187742" cy="6286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64" cy="6858000"/>
          </a:xfrm>
          <a:prstGeom prst="rect">
            <a:avLst/>
          </a:prstGeom>
          <a:noFill/>
        </p:spPr>
      </p:pic>
      <p:pic>
        <p:nvPicPr>
          <p:cNvPr id="15362" name="Picture 2" descr="C:\Users\User\Desktop\педагоги колокольчика\20210301_072.jpg"/>
          <p:cNvPicPr>
            <a:picLocks noChangeAspect="1" noChangeArrowheads="1"/>
          </p:cNvPicPr>
          <p:nvPr/>
        </p:nvPicPr>
        <p:blipFill>
          <a:blip r:embed="rId3" cstate="print"/>
          <a:srcRect t="4719"/>
          <a:stretch>
            <a:fillRect/>
          </a:stretch>
        </p:blipFill>
        <p:spPr bwMode="auto">
          <a:xfrm>
            <a:off x="2928926" y="214290"/>
            <a:ext cx="3385010" cy="48379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428728" y="5214950"/>
            <a:ext cx="64294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Афонасенко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Юлия Алексеевна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педагог по программе 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«Мир вокруг нас»</a:t>
            </a:r>
            <a:endParaRPr lang="ru-RU" sz="2400" b="1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64" cy="6858000"/>
          </a:xfrm>
          <a:prstGeom prst="rect">
            <a:avLst/>
          </a:prstGeom>
          <a:noFill/>
        </p:spPr>
      </p:pic>
      <p:pic>
        <p:nvPicPr>
          <p:cNvPr id="16386" name="Picture 2" descr="C:\Users\User\Desktop\педагоги колокольчика\IMG_20210521_1307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142852"/>
            <a:ext cx="5029966" cy="64081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64" cy="6858000"/>
          </a:xfrm>
          <a:prstGeom prst="rect">
            <a:avLst/>
          </a:prstGeom>
          <a:noFill/>
        </p:spPr>
      </p:pic>
      <p:pic>
        <p:nvPicPr>
          <p:cNvPr id="17410" name="Picture 2" descr="C:\Users\User\Desktop\педагоги колокольчика\20210301_038.jpg"/>
          <p:cNvPicPr>
            <a:picLocks noChangeAspect="1" noChangeArrowheads="1"/>
          </p:cNvPicPr>
          <p:nvPr/>
        </p:nvPicPr>
        <p:blipFill>
          <a:blip r:embed="rId3" cstate="print"/>
          <a:srcRect t="8138"/>
          <a:stretch>
            <a:fillRect/>
          </a:stretch>
        </p:blipFill>
        <p:spPr bwMode="auto">
          <a:xfrm>
            <a:off x="2500298" y="214290"/>
            <a:ext cx="3280074" cy="451970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071538" y="4857760"/>
            <a:ext cx="69294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Попова Дарья Анатольевна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педагог по программе 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«Английский для дошкольников»</a:t>
            </a:r>
            <a:endParaRPr lang="ru-RU" sz="2400" b="1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64" cy="6858000"/>
          </a:xfrm>
          <a:prstGeom prst="rect">
            <a:avLst/>
          </a:prstGeom>
          <a:noFill/>
        </p:spPr>
      </p:pic>
      <p:pic>
        <p:nvPicPr>
          <p:cNvPr id="18434" name="Picture 2" descr="C:\Users\User\Desktop\педагоги колокольчика\IMG_20210521_1308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357166"/>
            <a:ext cx="4686568" cy="59178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64" cy="6858000"/>
          </a:xfrm>
          <a:prstGeom prst="rect">
            <a:avLst/>
          </a:prstGeom>
          <a:noFill/>
        </p:spPr>
      </p:pic>
      <p:pic>
        <p:nvPicPr>
          <p:cNvPr id="3" name="Picture 3" descr="C:\Users\User\Desktop\Педагоги колокольчика\IMG_0384.jpg"/>
          <p:cNvPicPr>
            <a:picLocks noChangeAspect="1" noChangeArrowheads="1"/>
          </p:cNvPicPr>
          <p:nvPr/>
        </p:nvPicPr>
        <p:blipFill>
          <a:blip r:embed="rId3" cstate="print"/>
          <a:srcRect t="11064"/>
          <a:stretch>
            <a:fillRect/>
          </a:stretch>
        </p:blipFill>
        <p:spPr bwMode="auto">
          <a:xfrm>
            <a:off x="2643174" y="214290"/>
            <a:ext cx="3432233" cy="4572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000100" y="5072074"/>
            <a:ext cx="67151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Романова Лариса Павловна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педагог по программе 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АБВГДЕйка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b="1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64" cy="6858000"/>
          </a:xfrm>
          <a:prstGeom prst="rect">
            <a:avLst/>
          </a:prstGeom>
          <a:noFill/>
        </p:spPr>
      </p:pic>
      <p:pic>
        <p:nvPicPr>
          <p:cNvPr id="2050" name="Picture 2" descr="C:\Users\User\Desktop\педагоги колокольчика\IMG_20210521_1306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214290"/>
            <a:ext cx="4786346" cy="62748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64" cy="6858000"/>
          </a:xfrm>
          <a:prstGeom prst="rect">
            <a:avLst/>
          </a:prstGeom>
          <a:noFill/>
        </p:spPr>
      </p:pic>
      <p:pic>
        <p:nvPicPr>
          <p:cNvPr id="19458" name="Picture 2" descr="C:\Users\User\Desktop\педагоги колокольчика\IMG_20210521_1309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214290"/>
            <a:ext cx="4848243" cy="6230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64" cy="6858000"/>
          </a:xfrm>
          <a:prstGeom prst="rect">
            <a:avLst/>
          </a:prstGeom>
          <a:noFill/>
        </p:spPr>
      </p:pic>
      <p:pic>
        <p:nvPicPr>
          <p:cNvPr id="20482" name="Picture 2" descr="C:\Users\User\Desktop\педагоги колокольчика\20210301_0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214290"/>
            <a:ext cx="3170696" cy="475604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428728" y="5214950"/>
            <a:ext cx="60722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Башлай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Дарья Анатольевна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педагог по программе 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«Юный художник»</a:t>
            </a:r>
            <a:endParaRPr lang="ru-RU" sz="2400" b="1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4" y="0"/>
            <a:ext cx="9144064" cy="6858000"/>
          </a:xfrm>
          <a:prstGeom prst="rect">
            <a:avLst/>
          </a:prstGeom>
          <a:noFill/>
        </p:spPr>
      </p:pic>
      <p:pic>
        <p:nvPicPr>
          <p:cNvPr id="21506" name="Picture 2" descr="C:\Users\User\Desktop\педагоги колокольчика\IMG_20210521_1307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142852"/>
            <a:ext cx="5000660" cy="63062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64" cy="6858000"/>
          </a:xfrm>
          <a:prstGeom prst="rect">
            <a:avLst/>
          </a:prstGeom>
          <a:noFill/>
        </p:spPr>
      </p:pic>
      <p:pic>
        <p:nvPicPr>
          <p:cNvPr id="22530" name="Picture 2" descr="C:\Users\User\Desktop\педагоги колокольчика\20210301_074.jpg"/>
          <p:cNvPicPr>
            <a:picLocks noChangeAspect="1" noChangeArrowheads="1"/>
          </p:cNvPicPr>
          <p:nvPr/>
        </p:nvPicPr>
        <p:blipFill>
          <a:blip r:embed="rId3" cstate="print"/>
          <a:srcRect t="8138"/>
          <a:stretch>
            <a:fillRect/>
          </a:stretch>
        </p:blipFill>
        <p:spPr bwMode="auto">
          <a:xfrm>
            <a:off x="2928926" y="142852"/>
            <a:ext cx="3385010" cy="46643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785786" y="5000636"/>
            <a:ext cx="73581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Клюева Варвара Владимировна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педагог по программе 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«Играем в сказку»</a:t>
            </a:r>
            <a:endParaRPr lang="ru-RU" sz="2400" b="1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64" cy="6858000"/>
          </a:xfrm>
          <a:prstGeom prst="rect">
            <a:avLst/>
          </a:prstGeom>
          <a:noFill/>
        </p:spPr>
      </p:pic>
      <p:pic>
        <p:nvPicPr>
          <p:cNvPr id="3074" name="Picture 2" descr="C:\Users\User\Desktop\педагоги колокольчика\20210301_063.jpg"/>
          <p:cNvPicPr>
            <a:picLocks noChangeAspect="1" noChangeArrowheads="1"/>
          </p:cNvPicPr>
          <p:nvPr/>
        </p:nvPicPr>
        <p:blipFill>
          <a:blip r:embed="rId3" cstate="print"/>
          <a:srcRect t="11851"/>
          <a:stretch>
            <a:fillRect/>
          </a:stretch>
        </p:blipFill>
        <p:spPr bwMode="auto">
          <a:xfrm>
            <a:off x="2786050" y="285728"/>
            <a:ext cx="3214710" cy="42505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1500166" y="4857760"/>
            <a:ext cx="639816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Никифорова Татьяна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Николаевна 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педагог по программе 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«Дети и музей»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64" cy="6858000"/>
          </a:xfrm>
          <a:prstGeom prst="rect">
            <a:avLst/>
          </a:prstGeom>
          <a:noFill/>
        </p:spPr>
      </p:pic>
      <p:pic>
        <p:nvPicPr>
          <p:cNvPr id="4098" name="Picture 2" descr="C:\Users\User\Desktop\педагоги колокольчика\IMG_20210521_1254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214290"/>
            <a:ext cx="5000660" cy="63882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64" cy="6858000"/>
          </a:xfrm>
          <a:prstGeom prst="rect">
            <a:avLst/>
          </a:prstGeom>
          <a:noFill/>
        </p:spPr>
      </p:pic>
      <p:pic>
        <p:nvPicPr>
          <p:cNvPr id="5122" name="Picture 2" descr="C:\Users\User\Desktop\педагоги колокольчика\20210301_092.jpg"/>
          <p:cNvPicPr>
            <a:picLocks noChangeAspect="1" noChangeArrowheads="1"/>
          </p:cNvPicPr>
          <p:nvPr/>
        </p:nvPicPr>
        <p:blipFill>
          <a:blip r:embed="rId3" cstate="print"/>
          <a:srcRect t="9635" r="1251" b="438"/>
          <a:stretch>
            <a:fillRect/>
          </a:stretch>
        </p:blipFill>
        <p:spPr bwMode="auto">
          <a:xfrm>
            <a:off x="2786050" y="142852"/>
            <a:ext cx="3451986" cy="471490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14480" y="5143512"/>
            <a:ext cx="55007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Москвина Ольга Валерьевна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педагог по программе 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Заниматика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64" cy="6858000"/>
          </a:xfrm>
          <a:prstGeom prst="rect">
            <a:avLst/>
          </a:prstGeom>
          <a:noFill/>
        </p:spPr>
      </p:pic>
      <p:pic>
        <p:nvPicPr>
          <p:cNvPr id="6146" name="Picture 2" descr="C:\Users\User\Desktop\педагоги колокольчика\IMG_20210521_1308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285728"/>
            <a:ext cx="4412949" cy="6146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64" cy="6858000"/>
          </a:xfrm>
          <a:prstGeom prst="rect">
            <a:avLst/>
          </a:prstGeom>
          <a:noFill/>
        </p:spPr>
      </p:pic>
      <p:pic>
        <p:nvPicPr>
          <p:cNvPr id="7170" name="Picture 2" descr="C:\Users\User\Desktop\педагоги колокольчика\IMG-20210508-WA0001.jpg"/>
          <p:cNvPicPr>
            <a:picLocks noChangeAspect="1" noChangeArrowheads="1"/>
          </p:cNvPicPr>
          <p:nvPr/>
        </p:nvPicPr>
        <p:blipFill>
          <a:blip r:embed="rId3"/>
          <a:srcRect t="26191" r="46032" b="13095"/>
          <a:stretch>
            <a:fillRect/>
          </a:stretch>
        </p:blipFill>
        <p:spPr bwMode="auto">
          <a:xfrm>
            <a:off x="3071802" y="142852"/>
            <a:ext cx="3143272" cy="47149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142976" y="5143512"/>
            <a:ext cx="69294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Шмуйлова Владлена Владимировна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педагог по программе 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«Музыка для дошколят»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64" cy="6858000"/>
          </a:xfrm>
          <a:prstGeom prst="rect">
            <a:avLst/>
          </a:prstGeom>
          <a:noFill/>
        </p:spPr>
      </p:pic>
      <p:pic>
        <p:nvPicPr>
          <p:cNvPr id="8194" name="Picture 2" descr="C:\Users\User\Desktop\педагоги колокольчика\IMG_20210521_1252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214290"/>
            <a:ext cx="4143404" cy="623159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64" cy="6858000"/>
          </a:xfrm>
          <a:prstGeom prst="rect">
            <a:avLst/>
          </a:prstGeom>
          <a:noFill/>
        </p:spPr>
      </p:pic>
      <p:pic>
        <p:nvPicPr>
          <p:cNvPr id="9218" name="Picture 2" descr="C:\Users\User\Desktop\педагоги колокольчика\20210301_056.jpg"/>
          <p:cNvPicPr>
            <a:picLocks noChangeAspect="1" noChangeArrowheads="1"/>
          </p:cNvPicPr>
          <p:nvPr/>
        </p:nvPicPr>
        <p:blipFill>
          <a:blip r:embed="rId3" cstate="print"/>
          <a:srcRect t="5189"/>
          <a:stretch>
            <a:fillRect/>
          </a:stretch>
        </p:blipFill>
        <p:spPr bwMode="auto">
          <a:xfrm>
            <a:off x="2857488" y="214290"/>
            <a:ext cx="3342067" cy="4752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142976" y="5357826"/>
            <a:ext cx="64294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Конобеевская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Елена Павловна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концертмейстер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125</Words>
  <Application>Microsoft Office PowerPoint</Application>
  <PresentationFormat>Экран (4:3)</PresentationFormat>
  <Paragraphs>35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9</cp:revision>
  <dcterms:created xsi:type="dcterms:W3CDTF">2021-05-21T07:33:47Z</dcterms:created>
  <dcterms:modified xsi:type="dcterms:W3CDTF">2021-05-21T08:57:05Z</dcterms:modified>
</cp:coreProperties>
</file>