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9f0XUoalNFfYrItKnwsJXyLAiP3nFtRv/view?usp=sharing" TargetMode="External"/><Relationship Id="rId2" Type="http://schemas.openxmlformats.org/officeDocument/2006/relationships/hyperlink" Target="https://drive.google.com/file/d/1R6z7EVuWbN5CQTxTs-tQrHhppHLdBIs9/view?usp=sharing" TargetMode="External"/><Relationship Id="rId1" Type="http://schemas.openxmlformats.org/officeDocument/2006/relationships/hyperlink" Target="https://drive.google.com/file/d/1kwwVW_LOgUKdkzs8Hddy8ke6mH-oWeLM/view?usp=sharing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DA7E88-F41E-4324-A6C2-02C9ECE48BD5}" type="doc">
      <dgm:prSet loTypeId="urn:microsoft.com/office/officeart/2005/8/layout/hierarchy3" loCatId="hierarchy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EAABC74-3DA7-46DC-B369-0C5AF69D8E8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2">
                  <a:lumMod val="75000"/>
                </a:schemeClr>
              </a:solidFill>
            </a:rPr>
            <a:t>ТРЕБОВАНИЯ          </a:t>
          </a:r>
          <a:r>
            <a:rPr lang="ru-RU" sz="1800" b="1" dirty="0" smtClean="0">
              <a:solidFill>
                <a:schemeClr val="tx2">
                  <a:lumMod val="75000"/>
                </a:schemeClr>
              </a:solidFill>
            </a:rPr>
            <a:t>                     </a:t>
          </a:r>
          <a:r>
            <a:rPr lang="ru-RU" sz="1800" b="1" dirty="0" smtClean="0">
              <a:solidFill>
                <a:schemeClr val="tx2">
                  <a:lumMod val="75000"/>
                </a:schemeClr>
              </a:solidFill>
            </a:rPr>
            <a:t>К ДООП</a:t>
          </a:r>
          <a:endParaRPr lang="ru-RU" sz="1800" b="1" dirty="0">
            <a:solidFill>
              <a:schemeClr val="tx2">
                <a:lumMod val="75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AE2988A0-03C8-4E09-8A0F-01F8A105C088}" type="parTrans" cxnId="{59558407-B6BA-4548-A4D3-11EF6787B8B9}">
      <dgm:prSet/>
      <dgm:spPr/>
      <dgm:t>
        <a:bodyPr/>
        <a:lstStyle/>
        <a:p>
          <a:endParaRPr lang="ru-RU"/>
        </a:p>
      </dgm:t>
    </dgm:pt>
    <dgm:pt modelId="{8A342F2F-DB52-454B-914B-4EE40A0DC418}" type="sibTrans" cxnId="{59558407-B6BA-4548-A4D3-11EF6787B8B9}">
      <dgm:prSet/>
      <dgm:spPr/>
      <dgm:t>
        <a:bodyPr/>
        <a:lstStyle/>
        <a:p>
          <a:endParaRPr lang="ru-RU"/>
        </a:p>
      </dgm:t>
    </dgm:pt>
    <dgm:pt modelId="{6B709214-80F2-423C-BC96-1FBC2686F046}">
      <dgm:prSet phldrT="[Текст]" custT="1"/>
      <dgm:spPr>
        <a:solidFill>
          <a:schemeClr val="bg2">
            <a:alpha val="90000"/>
          </a:schemeClr>
        </a:solidFill>
        <a:ln>
          <a:solidFill>
            <a:srgbClr val="FF000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algn="l"/>
          <a:r>
            <a:rPr lang="ru-RU" sz="1700" dirty="0" smtClean="0"/>
            <a:t>Применяются в совокупности общих рекомендаций по разработке всех видов ДООП и специфических особенностей каждого вида </a:t>
          </a:r>
          <a:endParaRPr lang="ru-RU" sz="1700" dirty="0"/>
        </a:p>
      </dgm:t>
    </dgm:pt>
    <dgm:pt modelId="{1BB842E5-6728-4405-8503-E7C4FEC88756}" type="parTrans" cxnId="{03754293-1A61-49BF-A8AE-330E427B7772}">
      <dgm:prSet/>
      <dgm:spPr>
        <a:solidFill>
          <a:srgbClr val="FF0000"/>
        </a:solid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789B8A0-F702-44FF-A905-82960B1B67F2}" type="sibTrans" cxnId="{03754293-1A61-49BF-A8AE-330E427B7772}">
      <dgm:prSet/>
      <dgm:spPr/>
      <dgm:t>
        <a:bodyPr/>
        <a:lstStyle/>
        <a:p>
          <a:endParaRPr lang="ru-RU"/>
        </a:p>
      </dgm:t>
    </dgm:pt>
    <dgm:pt modelId="{D0305721-F0B6-4A72-9D45-B49E53C33705}">
      <dgm:prSet phldrT="[Текст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800" b="1" dirty="0" smtClean="0">
              <a:solidFill>
                <a:schemeClr val="tx2">
                  <a:lumMod val="75000"/>
                </a:schemeClr>
              </a:solidFill>
            </a:rPr>
            <a:t>СОДЕРЖАТЕЛЬНАЯ ЭКСПЕРТИЗА</a:t>
          </a:r>
          <a:endParaRPr lang="ru-RU" sz="1800" b="1" dirty="0">
            <a:solidFill>
              <a:schemeClr val="tx2">
                <a:lumMod val="75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/>
          </dgm14:cNvPr>
        </a:ext>
      </dgm:extLst>
    </dgm:pt>
    <dgm:pt modelId="{7250EC7A-885D-4571-B6DD-F8436A992126}" type="parTrans" cxnId="{70E12A12-CECB-438F-A89D-2AA0BC1E427C}">
      <dgm:prSet/>
      <dgm:spPr/>
      <dgm:t>
        <a:bodyPr/>
        <a:lstStyle/>
        <a:p>
          <a:endParaRPr lang="ru-RU"/>
        </a:p>
      </dgm:t>
    </dgm:pt>
    <dgm:pt modelId="{EBC19AE4-FE35-46E5-A23A-EEF5631C5091}" type="sibTrans" cxnId="{70E12A12-CECB-438F-A89D-2AA0BC1E427C}">
      <dgm:prSet/>
      <dgm:spPr/>
      <dgm:t>
        <a:bodyPr/>
        <a:lstStyle/>
        <a:p>
          <a:endParaRPr lang="ru-RU"/>
        </a:p>
      </dgm:t>
    </dgm:pt>
    <dgm:pt modelId="{602B923A-9274-49AA-93A6-B3D50A62CE8B}">
      <dgm:prSet phldrT="[Текст]" custT="1"/>
      <dgm:spPr>
        <a:solidFill>
          <a:schemeClr val="bg2">
            <a:alpha val="90000"/>
          </a:schemeClr>
        </a:solidFill>
        <a:ln>
          <a:solidFill>
            <a:srgbClr val="FF000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algn="l"/>
          <a:r>
            <a:rPr lang="ru-RU" sz="1700" dirty="0" smtClean="0"/>
            <a:t>Проводится с целью оценки качества </a:t>
          </a:r>
          <a:r>
            <a:rPr lang="ru-RU" sz="1700" u="sng" dirty="0" smtClean="0"/>
            <a:t>содержания</a:t>
          </a:r>
          <a:r>
            <a:rPr lang="ru-RU" sz="1700" dirty="0" smtClean="0"/>
            <a:t> ДООП, его практикоориенти-рованности            и </a:t>
          </a:r>
          <a:r>
            <a:rPr lang="ru-RU" sz="1700" b="0" i="0" dirty="0" smtClean="0"/>
            <a:t> соответствия  </a:t>
          </a:r>
        </a:p>
        <a:p>
          <a:pPr algn="l"/>
          <a:r>
            <a:rPr lang="ru-RU" sz="1700" b="0" i="0" dirty="0" smtClean="0"/>
            <a:t>приоритетным направлениям развития дополнительного образования </a:t>
          </a:r>
          <a:endParaRPr lang="ru-RU" sz="1700" dirty="0"/>
        </a:p>
      </dgm:t>
    </dgm:pt>
    <dgm:pt modelId="{6ECCE9BE-9710-4A55-980B-63749D6D57FF}" type="parTrans" cxnId="{FCBB8AFE-1C37-4AC6-937A-D780ACC2A918}">
      <dgm:prSet/>
      <dgm:spPr>
        <a:ln w="1905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6C633384-475C-42F2-9FB3-7A23482AC7ED}" type="sibTrans" cxnId="{FCBB8AFE-1C37-4AC6-937A-D780ACC2A918}">
      <dgm:prSet/>
      <dgm:spPr/>
      <dgm:t>
        <a:bodyPr/>
        <a:lstStyle/>
        <a:p>
          <a:endParaRPr lang="ru-RU"/>
        </a:p>
      </dgm:t>
    </dgm:pt>
    <dgm:pt modelId="{E4AF89FE-6106-4943-93A7-3912C15CE296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800" b="1" dirty="0" smtClean="0">
              <a:solidFill>
                <a:schemeClr val="tx2">
                  <a:lumMod val="75000"/>
                </a:schemeClr>
              </a:solidFill>
            </a:rPr>
            <a:t>ТЕХНИЧЕСКАЯ   ЭКСПЕРТИЗА</a:t>
          </a:r>
          <a:endParaRPr lang="ru-RU" sz="1800" b="1" dirty="0">
            <a:solidFill>
              <a:schemeClr val="tx2">
                <a:lumMod val="75000"/>
              </a:schemeClr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/>
          </dgm14:cNvPr>
        </a:ext>
      </dgm:extLst>
    </dgm:pt>
    <dgm:pt modelId="{175DD04A-7346-4AFC-B09A-517883723E14}" type="parTrans" cxnId="{8076C162-A544-4F6C-909F-7FE63C7190E2}">
      <dgm:prSet/>
      <dgm:spPr/>
      <dgm:t>
        <a:bodyPr/>
        <a:lstStyle/>
        <a:p>
          <a:endParaRPr lang="ru-RU"/>
        </a:p>
      </dgm:t>
    </dgm:pt>
    <dgm:pt modelId="{6FEF1BD5-C87E-4E21-960E-ACA98E2A0820}" type="sibTrans" cxnId="{8076C162-A544-4F6C-909F-7FE63C7190E2}">
      <dgm:prSet/>
      <dgm:spPr/>
      <dgm:t>
        <a:bodyPr/>
        <a:lstStyle/>
        <a:p>
          <a:endParaRPr lang="ru-RU"/>
        </a:p>
      </dgm:t>
    </dgm:pt>
    <dgm:pt modelId="{20AFC653-E19A-4265-8300-9630999ABDEC}">
      <dgm:prSet custT="1"/>
      <dgm:spPr>
        <a:solidFill>
          <a:schemeClr val="bg2">
            <a:alpha val="90000"/>
          </a:schemeClr>
        </a:solidFill>
        <a:ln>
          <a:solidFill>
            <a:srgbClr val="FF000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algn="l"/>
          <a:r>
            <a:rPr lang="ru-RU" sz="1700" dirty="0" smtClean="0"/>
            <a:t>Проводится с целью определения соответствия </a:t>
          </a:r>
          <a:r>
            <a:rPr lang="ru-RU" sz="1700" u="sng" dirty="0" smtClean="0"/>
            <a:t>структуры </a:t>
          </a:r>
          <a:r>
            <a:rPr lang="ru-RU" sz="1700" dirty="0" smtClean="0"/>
            <a:t>ДООП актуальным требованиям</a:t>
          </a:r>
          <a:endParaRPr lang="ru-RU" sz="1700" dirty="0"/>
        </a:p>
      </dgm:t>
    </dgm:pt>
    <dgm:pt modelId="{1F203D83-7D89-40C4-B6E0-B42B72AE0B6C}" type="parTrans" cxnId="{B283A21C-965F-4B78-BD51-E84A1B499FA6}">
      <dgm:prSet/>
      <dgm:spPr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FA8448AF-A590-42BB-B986-D03B03A4F401}" type="sibTrans" cxnId="{B283A21C-965F-4B78-BD51-E84A1B499FA6}">
      <dgm:prSet/>
      <dgm:spPr/>
      <dgm:t>
        <a:bodyPr/>
        <a:lstStyle/>
        <a:p>
          <a:endParaRPr lang="ru-RU"/>
        </a:p>
      </dgm:t>
    </dgm:pt>
    <dgm:pt modelId="{117673DC-1B28-4D94-A2DE-EB8065AF00E5}" type="pres">
      <dgm:prSet presAssocID="{05DA7E88-F41E-4324-A6C2-02C9ECE48BD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25B3490-EEB3-41F6-94ED-8F3EA7DB607E}" type="pres">
      <dgm:prSet presAssocID="{BEAABC74-3DA7-46DC-B369-0C5AF69D8E8F}" presName="root" presStyleCnt="0"/>
      <dgm:spPr/>
    </dgm:pt>
    <dgm:pt modelId="{07D9D6E1-071B-4C11-A442-7C111BC36CA0}" type="pres">
      <dgm:prSet presAssocID="{BEAABC74-3DA7-46DC-B369-0C5AF69D8E8F}" presName="rootComposite" presStyleCnt="0"/>
      <dgm:spPr/>
    </dgm:pt>
    <dgm:pt modelId="{0E998A92-7B1C-49C3-B8E5-B6A82E43B693}" type="pres">
      <dgm:prSet presAssocID="{BEAABC74-3DA7-46DC-B369-0C5AF69D8E8F}" presName="rootText" presStyleLbl="node1" presStyleIdx="0" presStyleCnt="3" custScaleX="125572" custScaleY="66001" custLinFactNeighborX="5081" custLinFactNeighborY="4211"/>
      <dgm:spPr/>
      <dgm:t>
        <a:bodyPr/>
        <a:lstStyle/>
        <a:p>
          <a:endParaRPr lang="ru-RU"/>
        </a:p>
      </dgm:t>
    </dgm:pt>
    <dgm:pt modelId="{631215E7-4B6D-43D1-AE20-4611DE850B98}" type="pres">
      <dgm:prSet presAssocID="{BEAABC74-3DA7-46DC-B369-0C5AF69D8E8F}" presName="rootConnector" presStyleLbl="node1" presStyleIdx="0" presStyleCnt="3"/>
      <dgm:spPr/>
      <dgm:t>
        <a:bodyPr/>
        <a:lstStyle/>
        <a:p>
          <a:endParaRPr lang="ru-RU"/>
        </a:p>
      </dgm:t>
    </dgm:pt>
    <dgm:pt modelId="{4446B1BB-4A21-497D-82C7-34A0655D7CC7}" type="pres">
      <dgm:prSet presAssocID="{BEAABC74-3DA7-46DC-B369-0C5AF69D8E8F}" presName="childShape" presStyleCnt="0"/>
      <dgm:spPr/>
    </dgm:pt>
    <dgm:pt modelId="{8CCB6E83-9497-49EF-A35A-BCF7922A5CCD}" type="pres">
      <dgm:prSet presAssocID="{1BB842E5-6728-4405-8503-E7C4FEC88756}" presName="Name13" presStyleLbl="parChTrans1D2" presStyleIdx="0" presStyleCnt="3"/>
      <dgm:spPr/>
      <dgm:t>
        <a:bodyPr/>
        <a:lstStyle/>
        <a:p>
          <a:endParaRPr lang="ru-RU"/>
        </a:p>
      </dgm:t>
    </dgm:pt>
    <dgm:pt modelId="{A2077E5A-7B5D-42D5-B4CC-F8C4A1F034DD}" type="pres">
      <dgm:prSet presAssocID="{6B709214-80F2-423C-BC96-1FBC2686F046}" presName="childText" presStyleLbl="bgAcc1" presStyleIdx="0" presStyleCnt="3" custScaleX="127532" custScaleY="1609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0F61EF-E25B-4C34-AEF2-4BD86C0DB7B4}" type="pres">
      <dgm:prSet presAssocID="{E4AF89FE-6106-4943-93A7-3912C15CE296}" presName="root" presStyleCnt="0"/>
      <dgm:spPr/>
    </dgm:pt>
    <dgm:pt modelId="{0E3C73E3-6964-444C-ACDF-D993044792E6}" type="pres">
      <dgm:prSet presAssocID="{E4AF89FE-6106-4943-93A7-3912C15CE296}" presName="rootComposite" presStyleCnt="0"/>
      <dgm:spPr/>
    </dgm:pt>
    <dgm:pt modelId="{B1D9ABBE-36F3-4DF3-815F-CA38CF244A26}" type="pres">
      <dgm:prSet presAssocID="{E4AF89FE-6106-4943-93A7-3912C15CE296}" presName="rootText" presStyleLbl="node1" presStyleIdx="1" presStyleCnt="3" custScaleX="116875" custScaleY="67345" custLinFactNeighborX="5838" custLinFactNeighborY="1623"/>
      <dgm:spPr/>
      <dgm:t>
        <a:bodyPr/>
        <a:lstStyle/>
        <a:p>
          <a:endParaRPr lang="ru-RU"/>
        </a:p>
      </dgm:t>
    </dgm:pt>
    <dgm:pt modelId="{87AEAEE8-82F0-4030-AC37-579A2D12323B}" type="pres">
      <dgm:prSet presAssocID="{E4AF89FE-6106-4943-93A7-3912C15CE296}" presName="rootConnector" presStyleLbl="node1" presStyleIdx="1" presStyleCnt="3"/>
      <dgm:spPr/>
      <dgm:t>
        <a:bodyPr/>
        <a:lstStyle/>
        <a:p>
          <a:endParaRPr lang="ru-RU"/>
        </a:p>
      </dgm:t>
    </dgm:pt>
    <dgm:pt modelId="{A9FA014E-03D4-4C5F-B51A-842B9BDB1168}" type="pres">
      <dgm:prSet presAssocID="{E4AF89FE-6106-4943-93A7-3912C15CE296}" presName="childShape" presStyleCnt="0"/>
      <dgm:spPr/>
    </dgm:pt>
    <dgm:pt modelId="{5988C25B-4C7E-4096-908E-991AC9FAE238}" type="pres">
      <dgm:prSet presAssocID="{1F203D83-7D89-40C4-B6E0-B42B72AE0B6C}" presName="Name13" presStyleLbl="parChTrans1D2" presStyleIdx="1" presStyleCnt="3"/>
      <dgm:spPr/>
      <dgm:t>
        <a:bodyPr/>
        <a:lstStyle/>
        <a:p>
          <a:endParaRPr lang="ru-RU"/>
        </a:p>
      </dgm:t>
    </dgm:pt>
    <dgm:pt modelId="{2010D04D-0235-4E9B-B13E-FAD2A0299999}" type="pres">
      <dgm:prSet presAssocID="{20AFC653-E19A-4265-8300-9630999ABDEC}" presName="childText" presStyleLbl="bgAcc1" presStyleIdx="1" presStyleCnt="3" custScaleX="123857" custScaleY="136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EB6D0-CD30-499C-912C-246C506ACD8A}" type="pres">
      <dgm:prSet presAssocID="{D0305721-F0B6-4A72-9D45-B49E53C33705}" presName="root" presStyleCnt="0"/>
      <dgm:spPr/>
    </dgm:pt>
    <dgm:pt modelId="{E9163692-A18E-4487-8EC6-0833F8296289}" type="pres">
      <dgm:prSet presAssocID="{D0305721-F0B6-4A72-9D45-B49E53C33705}" presName="rootComposite" presStyleCnt="0"/>
      <dgm:spPr/>
    </dgm:pt>
    <dgm:pt modelId="{FFC78D08-1DD9-4561-82DB-D357A142A2DF}" type="pres">
      <dgm:prSet presAssocID="{D0305721-F0B6-4A72-9D45-B49E53C33705}" presName="rootText" presStyleLbl="node1" presStyleIdx="2" presStyleCnt="3" custScaleX="116436" custScaleY="70768"/>
      <dgm:spPr/>
      <dgm:t>
        <a:bodyPr/>
        <a:lstStyle/>
        <a:p>
          <a:endParaRPr lang="ru-RU"/>
        </a:p>
      </dgm:t>
    </dgm:pt>
    <dgm:pt modelId="{FF4957F5-965E-472D-91ED-4A1B96B08E6B}" type="pres">
      <dgm:prSet presAssocID="{D0305721-F0B6-4A72-9D45-B49E53C33705}" presName="rootConnector" presStyleLbl="node1" presStyleIdx="2" presStyleCnt="3"/>
      <dgm:spPr/>
      <dgm:t>
        <a:bodyPr/>
        <a:lstStyle/>
        <a:p>
          <a:endParaRPr lang="ru-RU"/>
        </a:p>
      </dgm:t>
    </dgm:pt>
    <dgm:pt modelId="{D430FB61-593F-4D4B-846C-8C0C9E93CFF2}" type="pres">
      <dgm:prSet presAssocID="{D0305721-F0B6-4A72-9D45-B49E53C33705}" presName="childShape" presStyleCnt="0"/>
      <dgm:spPr/>
    </dgm:pt>
    <dgm:pt modelId="{5A522CCE-E7A8-40E8-8EBC-9BE5517441F6}" type="pres">
      <dgm:prSet presAssocID="{6ECCE9BE-9710-4A55-980B-63749D6D57FF}" presName="Name13" presStyleLbl="parChTrans1D2" presStyleIdx="2" presStyleCnt="3"/>
      <dgm:spPr/>
      <dgm:t>
        <a:bodyPr/>
        <a:lstStyle/>
        <a:p>
          <a:endParaRPr lang="ru-RU"/>
        </a:p>
      </dgm:t>
    </dgm:pt>
    <dgm:pt modelId="{9B984D28-99D0-4FDE-86A0-35847DDFB2ED}" type="pres">
      <dgm:prSet presAssocID="{602B923A-9274-49AA-93A6-B3D50A62CE8B}" presName="childText" presStyleLbl="bgAcc1" presStyleIdx="2" presStyleCnt="3" custScaleX="113341" custScaleY="240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A104CA-D206-4C3C-BEF7-1F6205FCFDDF}" type="presOf" srcId="{6B709214-80F2-423C-BC96-1FBC2686F046}" destId="{A2077E5A-7B5D-42D5-B4CC-F8C4A1F034DD}" srcOrd="0" destOrd="0" presId="urn:microsoft.com/office/officeart/2005/8/layout/hierarchy3"/>
    <dgm:cxn modelId="{FCBB8AFE-1C37-4AC6-937A-D780ACC2A918}" srcId="{D0305721-F0B6-4A72-9D45-B49E53C33705}" destId="{602B923A-9274-49AA-93A6-B3D50A62CE8B}" srcOrd="0" destOrd="0" parTransId="{6ECCE9BE-9710-4A55-980B-63749D6D57FF}" sibTransId="{6C633384-475C-42F2-9FB3-7A23482AC7ED}"/>
    <dgm:cxn modelId="{395909CE-87C5-4442-B704-F0F54C803627}" type="presOf" srcId="{1F203D83-7D89-40C4-B6E0-B42B72AE0B6C}" destId="{5988C25B-4C7E-4096-908E-991AC9FAE238}" srcOrd="0" destOrd="0" presId="urn:microsoft.com/office/officeart/2005/8/layout/hierarchy3"/>
    <dgm:cxn modelId="{4A60FB74-D748-418E-B23B-E88B000CB19E}" type="presOf" srcId="{BEAABC74-3DA7-46DC-B369-0C5AF69D8E8F}" destId="{631215E7-4B6D-43D1-AE20-4611DE850B98}" srcOrd="1" destOrd="0" presId="urn:microsoft.com/office/officeart/2005/8/layout/hierarchy3"/>
    <dgm:cxn modelId="{B283A21C-965F-4B78-BD51-E84A1B499FA6}" srcId="{E4AF89FE-6106-4943-93A7-3912C15CE296}" destId="{20AFC653-E19A-4265-8300-9630999ABDEC}" srcOrd="0" destOrd="0" parTransId="{1F203D83-7D89-40C4-B6E0-B42B72AE0B6C}" sibTransId="{FA8448AF-A590-42BB-B986-D03B03A4F401}"/>
    <dgm:cxn modelId="{BA8A5D8E-26D3-4C79-9329-94DCEE18441D}" type="presOf" srcId="{602B923A-9274-49AA-93A6-B3D50A62CE8B}" destId="{9B984D28-99D0-4FDE-86A0-35847DDFB2ED}" srcOrd="0" destOrd="0" presId="urn:microsoft.com/office/officeart/2005/8/layout/hierarchy3"/>
    <dgm:cxn modelId="{2E725304-9082-48F8-BDC8-7FA5CFBA7B43}" type="presOf" srcId="{1BB842E5-6728-4405-8503-E7C4FEC88756}" destId="{8CCB6E83-9497-49EF-A35A-BCF7922A5CCD}" srcOrd="0" destOrd="0" presId="urn:microsoft.com/office/officeart/2005/8/layout/hierarchy3"/>
    <dgm:cxn modelId="{3D4A95CA-2D87-4D24-B161-54C651241CFF}" type="presOf" srcId="{6ECCE9BE-9710-4A55-980B-63749D6D57FF}" destId="{5A522CCE-E7A8-40E8-8EBC-9BE5517441F6}" srcOrd="0" destOrd="0" presId="urn:microsoft.com/office/officeart/2005/8/layout/hierarchy3"/>
    <dgm:cxn modelId="{C76AA589-EE31-4536-92E4-5E4FB83F8D7A}" type="presOf" srcId="{BEAABC74-3DA7-46DC-B369-0C5AF69D8E8F}" destId="{0E998A92-7B1C-49C3-B8E5-B6A82E43B693}" srcOrd="0" destOrd="0" presId="urn:microsoft.com/office/officeart/2005/8/layout/hierarchy3"/>
    <dgm:cxn modelId="{59558407-B6BA-4548-A4D3-11EF6787B8B9}" srcId="{05DA7E88-F41E-4324-A6C2-02C9ECE48BD5}" destId="{BEAABC74-3DA7-46DC-B369-0C5AF69D8E8F}" srcOrd="0" destOrd="0" parTransId="{AE2988A0-03C8-4E09-8A0F-01F8A105C088}" sibTransId="{8A342F2F-DB52-454B-914B-4EE40A0DC418}"/>
    <dgm:cxn modelId="{6741439C-74C9-4580-95BD-70FBA02E773E}" type="presOf" srcId="{05DA7E88-F41E-4324-A6C2-02C9ECE48BD5}" destId="{117673DC-1B28-4D94-A2DE-EB8065AF00E5}" srcOrd="0" destOrd="0" presId="urn:microsoft.com/office/officeart/2005/8/layout/hierarchy3"/>
    <dgm:cxn modelId="{8076C162-A544-4F6C-909F-7FE63C7190E2}" srcId="{05DA7E88-F41E-4324-A6C2-02C9ECE48BD5}" destId="{E4AF89FE-6106-4943-93A7-3912C15CE296}" srcOrd="1" destOrd="0" parTransId="{175DD04A-7346-4AFC-B09A-517883723E14}" sibTransId="{6FEF1BD5-C87E-4E21-960E-ACA98E2A0820}"/>
    <dgm:cxn modelId="{CA733274-D1F2-4CB4-B3C8-4A26B1C2F2DE}" type="presOf" srcId="{E4AF89FE-6106-4943-93A7-3912C15CE296}" destId="{87AEAEE8-82F0-4030-AC37-579A2D12323B}" srcOrd="1" destOrd="0" presId="urn:microsoft.com/office/officeart/2005/8/layout/hierarchy3"/>
    <dgm:cxn modelId="{70E12A12-CECB-438F-A89D-2AA0BC1E427C}" srcId="{05DA7E88-F41E-4324-A6C2-02C9ECE48BD5}" destId="{D0305721-F0B6-4A72-9D45-B49E53C33705}" srcOrd="2" destOrd="0" parTransId="{7250EC7A-885D-4571-B6DD-F8436A992126}" sibTransId="{EBC19AE4-FE35-46E5-A23A-EEF5631C5091}"/>
    <dgm:cxn modelId="{03754293-1A61-49BF-A8AE-330E427B7772}" srcId="{BEAABC74-3DA7-46DC-B369-0C5AF69D8E8F}" destId="{6B709214-80F2-423C-BC96-1FBC2686F046}" srcOrd="0" destOrd="0" parTransId="{1BB842E5-6728-4405-8503-E7C4FEC88756}" sibTransId="{5789B8A0-F702-44FF-A905-82960B1B67F2}"/>
    <dgm:cxn modelId="{B10B1D56-A092-4F80-AF7C-A4A0ADDFAA1D}" type="presOf" srcId="{E4AF89FE-6106-4943-93A7-3912C15CE296}" destId="{B1D9ABBE-36F3-4DF3-815F-CA38CF244A26}" srcOrd="0" destOrd="0" presId="urn:microsoft.com/office/officeart/2005/8/layout/hierarchy3"/>
    <dgm:cxn modelId="{1F8903D3-42B7-4504-88BC-6AE1594A42A1}" type="presOf" srcId="{D0305721-F0B6-4A72-9D45-B49E53C33705}" destId="{FF4957F5-965E-472D-91ED-4A1B96B08E6B}" srcOrd="1" destOrd="0" presId="urn:microsoft.com/office/officeart/2005/8/layout/hierarchy3"/>
    <dgm:cxn modelId="{0B3164FE-5CF1-4C56-B0DE-4F46D46360B3}" type="presOf" srcId="{20AFC653-E19A-4265-8300-9630999ABDEC}" destId="{2010D04D-0235-4E9B-B13E-FAD2A0299999}" srcOrd="0" destOrd="0" presId="urn:microsoft.com/office/officeart/2005/8/layout/hierarchy3"/>
    <dgm:cxn modelId="{8B09432D-0079-4941-8FDF-911772B693AD}" type="presOf" srcId="{D0305721-F0B6-4A72-9D45-B49E53C33705}" destId="{FFC78D08-1DD9-4561-82DB-D357A142A2DF}" srcOrd="0" destOrd="0" presId="urn:microsoft.com/office/officeart/2005/8/layout/hierarchy3"/>
    <dgm:cxn modelId="{2FA6505C-5966-48B7-B5BB-A803F2D20839}" type="presParOf" srcId="{117673DC-1B28-4D94-A2DE-EB8065AF00E5}" destId="{825B3490-EEB3-41F6-94ED-8F3EA7DB607E}" srcOrd="0" destOrd="0" presId="urn:microsoft.com/office/officeart/2005/8/layout/hierarchy3"/>
    <dgm:cxn modelId="{DBB79449-FDD9-49CD-9C01-9589E5AEA4AF}" type="presParOf" srcId="{825B3490-EEB3-41F6-94ED-8F3EA7DB607E}" destId="{07D9D6E1-071B-4C11-A442-7C111BC36CA0}" srcOrd="0" destOrd="0" presId="urn:microsoft.com/office/officeart/2005/8/layout/hierarchy3"/>
    <dgm:cxn modelId="{E86B9308-5ED9-4E1D-BE02-2D3C54840D9E}" type="presParOf" srcId="{07D9D6E1-071B-4C11-A442-7C111BC36CA0}" destId="{0E998A92-7B1C-49C3-B8E5-B6A82E43B693}" srcOrd="0" destOrd="0" presId="urn:microsoft.com/office/officeart/2005/8/layout/hierarchy3"/>
    <dgm:cxn modelId="{A20113E7-556E-441A-9EC8-C1915FA1D84B}" type="presParOf" srcId="{07D9D6E1-071B-4C11-A442-7C111BC36CA0}" destId="{631215E7-4B6D-43D1-AE20-4611DE850B98}" srcOrd="1" destOrd="0" presId="urn:microsoft.com/office/officeart/2005/8/layout/hierarchy3"/>
    <dgm:cxn modelId="{B86C2D14-4CB5-4BA5-B115-47D362C8A841}" type="presParOf" srcId="{825B3490-EEB3-41F6-94ED-8F3EA7DB607E}" destId="{4446B1BB-4A21-497D-82C7-34A0655D7CC7}" srcOrd="1" destOrd="0" presId="urn:microsoft.com/office/officeart/2005/8/layout/hierarchy3"/>
    <dgm:cxn modelId="{923905AF-A19F-407C-A632-B72536D1601B}" type="presParOf" srcId="{4446B1BB-4A21-497D-82C7-34A0655D7CC7}" destId="{8CCB6E83-9497-49EF-A35A-BCF7922A5CCD}" srcOrd="0" destOrd="0" presId="urn:microsoft.com/office/officeart/2005/8/layout/hierarchy3"/>
    <dgm:cxn modelId="{9D38FFB0-0E2F-4D94-9A0F-E3027FE7A955}" type="presParOf" srcId="{4446B1BB-4A21-497D-82C7-34A0655D7CC7}" destId="{A2077E5A-7B5D-42D5-B4CC-F8C4A1F034DD}" srcOrd="1" destOrd="0" presId="urn:microsoft.com/office/officeart/2005/8/layout/hierarchy3"/>
    <dgm:cxn modelId="{65C54064-5350-40CB-8DEB-36F00D801C2E}" type="presParOf" srcId="{117673DC-1B28-4D94-A2DE-EB8065AF00E5}" destId="{E20F61EF-E25B-4C34-AEF2-4BD86C0DB7B4}" srcOrd="1" destOrd="0" presId="urn:microsoft.com/office/officeart/2005/8/layout/hierarchy3"/>
    <dgm:cxn modelId="{BBBC9496-EB78-4FF4-8003-3897BF6C7392}" type="presParOf" srcId="{E20F61EF-E25B-4C34-AEF2-4BD86C0DB7B4}" destId="{0E3C73E3-6964-444C-ACDF-D993044792E6}" srcOrd="0" destOrd="0" presId="urn:microsoft.com/office/officeart/2005/8/layout/hierarchy3"/>
    <dgm:cxn modelId="{15021BD9-94A6-4372-A2A2-0B975C8910EB}" type="presParOf" srcId="{0E3C73E3-6964-444C-ACDF-D993044792E6}" destId="{B1D9ABBE-36F3-4DF3-815F-CA38CF244A26}" srcOrd="0" destOrd="0" presId="urn:microsoft.com/office/officeart/2005/8/layout/hierarchy3"/>
    <dgm:cxn modelId="{EB163BB8-5ECB-4AB4-9BCC-1A0C0D6FD411}" type="presParOf" srcId="{0E3C73E3-6964-444C-ACDF-D993044792E6}" destId="{87AEAEE8-82F0-4030-AC37-579A2D12323B}" srcOrd="1" destOrd="0" presId="urn:microsoft.com/office/officeart/2005/8/layout/hierarchy3"/>
    <dgm:cxn modelId="{7F87C54F-49C2-4E2C-BE91-5BD5EE35AAF3}" type="presParOf" srcId="{E20F61EF-E25B-4C34-AEF2-4BD86C0DB7B4}" destId="{A9FA014E-03D4-4C5F-B51A-842B9BDB1168}" srcOrd="1" destOrd="0" presId="urn:microsoft.com/office/officeart/2005/8/layout/hierarchy3"/>
    <dgm:cxn modelId="{453453C5-CE3B-44AD-91C0-C967DB7326A8}" type="presParOf" srcId="{A9FA014E-03D4-4C5F-B51A-842B9BDB1168}" destId="{5988C25B-4C7E-4096-908E-991AC9FAE238}" srcOrd="0" destOrd="0" presId="urn:microsoft.com/office/officeart/2005/8/layout/hierarchy3"/>
    <dgm:cxn modelId="{A933E5C9-E7C1-4109-B68B-CD166BB1BE53}" type="presParOf" srcId="{A9FA014E-03D4-4C5F-B51A-842B9BDB1168}" destId="{2010D04D-0235-4E9B-B13E-FAD2A0299999}" srcOrd="1" destOrd="0" presId="urn:microsoft.com/office/officeart/2005/8/layout/hierarchy3"/>
    <dgm:cxn modelId="{1AC88ECA-871E-4081-8DA6-B5EC1C48AA30}" type="presParOf" srcId="{117673DC-1B28-4D94-A2DE-EB8065AF00E5}" destId="{95EEB6D0-CD30-499C-912C-246C506ACD8A}" srcOrd="2" destOrd="0" presId="urn:microsoft.com/office/officeart/2005/8/layout/hierarchy3"/>
    <dgm:cxn modelId="{8063C27E-13C8-4005-8649-83289AC19752}" type="presParOf" srcId="{95EEB6D0-CD30-499C-912C-246C506ACD8A}" destId="{E9163692-A18E-4487-8EC6-0833F8296289}" srcOrd="0" destOrd="0" presId="urn:microsoft.com/office/officeart/2005/8/layout/hierarchy3"/>
    <dgm:cxn modelId="{64E77B2C-B81A-4604-9887-0CA2342CE7DB}" type="presParOf" srcId="{E9163692-A18E-4487-8EC6-0833F8296289}" destId="{FFC78D08-1DD9-4561-82DB-D357A142A2DF}" srcOrd="0" destOrd="0" presId="urn:microsoft.com/office/officeart/2005/8/layout/hierarchy3"/>
    <dgm:cxn modelId="{13B9BC9C-298A-4F24-9815-38BD628E4E6D}" type="presParOf" srcId="{E9163692-A18E-4487-8EC6-0833F8296289}" destId="{FF4957F5-965E-472D-91ED-4A1B96B08E6B}" srcOrd="1" destOrd="0" presId="urn:microsoft.com/office/officeart/2005/8/layout/hierarchy3"/>
    <dgm:cxn modelId="{AF684896-D6D6-4E33-8269-116D433DFA2E}" type="presParOf" srcId="{95EEB6D0-CD30-499C-912C-246C506ACD8A}" destId="{D430FB61-593F-4D4B-846C-8C0C9E93CFF2}" srcOrd="1" destOrd="0" presId="urn:microsoft.com/office/officeart/2005/8/layout/hierarchy3"/>
    <dgm:cxn modelId="{B332422F-025A-4EC1-AB82-4363A7F4CF5E}" type="presParOf" srcId="{D430FB61-593F-4D4B-846C-8C0C9E93CFF2}" destId="{5A522CCE-E7A8-40E8-8EBC-9BE5517441F6}" srcOrd="0" destOrd="0" presId="urn:microsoft.com/office/officeart/2005/8/layout/hierarchy3"/>
    <dgm:cxn modelId="{3537A17C-63E0-4DA2-A887-1CBB4A26E923}" type="presParOf" srcId="{D430FB61-593F-4D4B-846C-8C0C9E93CFF2}" destId="{9B984D28-99D0-4FDE-86A0-35847DDFB2E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98A92-7B1C-49C3-B8E5-B6A82E43B693}">
      <dsp:nvSpPr>
        <dsp:cNvPr id="0" name=""/>
        <dsp:cNvSpPr/>
      </dsp:nvSpPr>
      <dsp:spPr>
        <a:xfrm>
          <a:off x="127955" y="703325"/>
          <a:ext cx="3069330" cy="8066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2">
                  <a:lumMod val="75000"/>
                </a:schemeClr>
              </a:solidFill>
            </a:rPr>
            <a:t>ТРЕБОВАНИЯ          </a:t>
          </a:r>
          <a:r>
            <a:rPr lang="ru-RU" sz="1800" b="1" kern="1200" dirty="0" smtClean="0">
              <a:solidFill>
                <a:schemeClr val="tx2">
                  <a:lumMod val="75000"/>
                </a:schemeClr>
              </a:solidFill>
            </a:rPr>
            <a:t>                     </a:t>
          </a:r>
          <a:r>
            <a:rPr lang="ru-RU" sz="1800" b="1" kern="1200" dirty="0" smtClean="0">
              <a:solidFill>
                <a:schemeClr val="tx2">
                  <a:lumMod val="75000"/>
                </a:schemeClr>
              </a:solidFill>
            </a:rPr>
            <a:t>К ДООП</a:t>
          </a:r>
          <a:endParaRPr lang="ru-RU" sz="18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51580" y="726950"/>
        <a:ext cx="3022080" cy="759374"/>
      </dsp:txXfrm>
    </dsp:sp>
    <dsp:sp modelId="{8CCB6E83-9497-49EF-A35A-BCF7922A5CCD}">
      <dsp:nvSpPr>
        <dsp:cNvPr id="0" name=""/>
        <dsp:cNvSpPr/>
      </dsp:nvSpPr>
      <dsp:spPr>
        <a:xfrm>
          <a:off x="434888" y="1509949"/>
          <a:ext cx="182739" cy="12375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7532"/>
              </a:lnTo>
              <a:lnTo>
                <a:pt x="182739" y="1237532"/>
              </a:lnTo>
            </a:path>
          </a:pathLst>
        </a:custGeom>
        <a:noFill/>
        <a:ln w="28575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077E5A-7B5D-42D5-B4CC-F8C4A1F034DD}">
      <dsp:nvSpPr>
        <dsp:cNvPr id="0" name=""/>
        <dsp:cNvSpPr/>
      </dsp:nvSpPr>
      <dsp:spPr>
        <a:xfrm>
          <a:off x="617627" y="1764020"/>
          <a:ext cx="2493790" cy="1966923"/>
        </a:xfrm>
        <a:prstGeom prst="roundRect">
          <a:avLst>
            <a:gd name="adj" fmla="val 10000"/>
          </a:avLst>
        </a:prstGeom>
        <a:solidFill>
          <a:schemeClr val="bg2">
            <a:alpha val="90000"/>
          </a:schemeClr>
        </a:solidFill>
        <a:ln w="6350" cap="flat" cmpd="sng" algn="ctr">
          <a:solidFill>
            <a:srgbClr val="FF0000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Применяются в совокупности общих рекомендаций по разработке всех видов ДООП и специфических особенностей каждого вида </a:t>
          </a:r>
          <a:endParaRPr lang="ru-RU" sz="1700" kern="1200" dirty="0"/>
        </a:p>
      </dsp:txBody>
      <dsp:txXfrm>
        <a:off x="675236" y="1821629"/>
        <a:ext cx="2378572" cy="1851705"/>
      </dsp:txXfrm>
    </dsp:sp>
    <dsp:sp modelId="{B1D9ABBE-36F3-4DF3-815F-CA38CF244A26}">
      <dsp:nvSpPr>
        <dsp:cNvPr id="0" name=""/>
        <dsp:cNvSpPr/>
      </dsp:nvSpPr>
      <dsp:spPr>
        <a:xfrm>
          <a:off x="3826859" y="671696"/>
          <a:ext cx="2856751" cy="8230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2">
                  <a:lumMod val="75000"/>
                </a:schemeClr>
              </a:solidFill>
            </a:rPr>
            <a:t>ТЕХНИЧЕСКАЯ   ЭКСПЕРТИЗА</a:t>
          </a:r>
          <a:endParaRPr lang="ru-RU" sz="18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850965" y="695802"/>
        <a:ext cx="2808539" cy="774838"/>
      </dsp:txXfrm>
    </dsp:sp>
    <dsp:sp modelId="{5988C25B-4C7E-4096-908E-991AC9FAE238}">
      <dsp:nvSpPr>
        <dsp:cNvPr id="0" name=""/>
        <dsp:cNvSpPr/>
      </dsp:nvSpPr>
      <dsp:spPr>
        <a:xfrm>
          <a:off x="4112534" y="1494746"/>
          <a:ext cx="142978" cy="111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9033"/>
              </a:lnTo>
              <a:lnTo>
                <a:pt x="142978" y="1119033"/>
              </a:lnTo>
            </a:path>
          </a:pathLst>
        </a:custGeom>
        <a:noFill/>
        <a:ln w="28575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10D04D-0235-4E9B-B13E-FAD2A0299999}">
      <dsp:nvSpPr>
        <dsp:cNvPr id="0" name=""/>
        <dsp:cNvSpPr/>
      </dsp:nvSpPr>
      <dsp:spPr>
        <a:xfrm>
          <a:off x="4255512" y="1780446"/>
          <a:ext cx="2421928" cy="1666668"/>
        </a:xfrm>
        <a:prstGeom prst="roundRect">
          <a:avLst>
            <a:gd name="adj" fmla="val 10000"/>
          </a:avLst>
        </a:prstGeom>
        <a:solidFill>
          <a:schemeClr val="bg2">
            <a:alpha val="90000"/>
          </a:schemeClr>
        </a:solidFill>
        <a:ln w="6350" cap="flat" cmpd="sng" algn="ctr">
          <a:solidFill>
            <a:srgbClr val="FF0000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Проводится с целью определения соответствия </a:t>
          </a:r>
          <a:r>
            <a:rPr lang="ru-RU" sz="1700" u="sng" kern="1200" dirty="0" smtClean="0"/>
            <a:t>структуры </a:t>
          </a:r>
          <a:r>
            <a:rPr lang="ru-RU" sz="1700" kern="1200" dirty="0" smtClean="0"/>
            <a:t>ДООП актуальным требованиям</a:t>
          </a:r>
          <a:endParaRPr lang="ru-RU" sz="1700" kern="1200" dirty="0"/>
        </a:p>
      </dsp:txBody>
      <dsp:txXfrm>
        <a:off x="4304327" y="1829261"/>
        <a:ext cx="2324298" cy="1569038"/>
      </dsp:txXfrm>
    </dsp:sp>
    <dsp:sp modelId="{FFC78D08-1DD9-4561-82DB-D357A142A2DF}">
      <dsp:nvSpPr>
        <dsp:cNvPr id="0" name=""/>
        <dsp:cNvSpPr/>
      </dsp:nvSpPr>
      <dsp:spPr>
        <a:xfrm>
          <a:off x="7151983" y="651861"/>
          <a:ext cx="2846021" cy="8648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2">
                  <a:lumMod val="75000"/>
                </a:schemeClr>
              </a:solidFill>
            </a:rPr>
            <a:t>СОДЕРЖАТЕЛЬНАЯ ЭКСПЕРТИЗА</a:t>
          </a:r>
          <a:endParaRPr lang="ru-RU" sz="18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7177315" y="677193"/>
        <a:ext cx="2795357" cy="814219"/>
      </dsp:txXfrm>
    </dsp:sp>
    <dsp:sp modelId="{5A522CCE-E7A8-40E8-8EBC-9BE5517441F6}">
      <dsp:nvSpPr>
        <dsp:cNvPr id="0" name=""/>
        <dsp:cNvSpPr/>
      </dsp:nvSpPr>
      <dsp:spPr>
        <a:xfrm>
          <a:off x="7436586" y="1516745"/>
          <a:ext cx="284602" cy="1777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7797"/>
              </a:lnTo>
              <a:lnTo>
                <a:pt x="284602" y="1777797"/>
              </a:lnTo>
            </a:path>
          </a:pathLst>
        </a:custGeom>
        <a:noFill/>
        <a:ln w="19050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984D28-99D0-4FDE-86A0-35847DDFB2ED}">
      <dsp:nvSpPr>
        <dsp:cNvPr id="0" name=""/>
        <dsp:cNvSpPr/>
      </dsp:nvSpPr>
      <dsp:spPr>
        <a:xfrm>
          <a:off x="7721188" y="1822280"/>
          <a:ext cx="2216296" cy="2944525"/>
        </a:xfrm>
        <a:prstGeom prst="roundRect">
          <a:avLst>
            <a:gd name="adj" fmla="val 10000"/>
          </a:avLst>
        </a:prstGeom>
        <a:solidFill>
          <a:schemeClr val="bg2">
            <a:alpha val="90000"/>
          </a:schemeClr>
        </a:solidFill>
        <a:ln w="6350" cap="flat" cmpd="sng" algn="ctr">
          <a:solidFill>
            <a:srgbClr val="FF0000"/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Проводится с целью оценки качества </a:t>
          </a:r>
          <a:r>
            <a:rPr lang="ru-RU" sz="1700" u="sng" kern="1200" dirty="0" smtClean="0"/>
            <a:t>содержания</a:t>
          </a:r>
          <a:r>
            <a:rPr lang="ru-RU" sz="1700" kern="1200" dirty="0" smtClean="0"/>
            <a:t> ДООП, его практикоориенти-рованности            и </a:t>
          </a:r>
          <a:r>
            <a:rPr lang="ru-RU" sz="1700" b="0" i="0" kern="1200" dirty="0" smtClean="0"/>
            <a:t> соответствия  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i="0" kern="1200" dirty="0" smtClean="0"/>
            <a:t>приоритетным направлениям развития дополнительного образования </a:t>
          </a:r>
          <a:endParaRPr lang="ru-RU" sz="1700" kern="1200" dirty="0"/>
        </a:p>
      </dsp:txBody>
      <dsp:txXfrm>
        <a:off x="7786101" y="1887193"/>
        <a:ext cx="2086470" cy="28146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04FC8-0D02-4760-8DDF-9E8638EF33F2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07E5D-7439-4BE4-B9DB-E7C3A9550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638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07E5D-7439-4BE4-B9DB-E7C3A955092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87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09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315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59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97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648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47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3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741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304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245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111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FEBE6-B011-4F77-AC88-3F1057175E2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29D3A-2806-4647-9378-C05D6DC350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5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hyperlink" Target="https://drive.google.com/file/d/1fYIKjLupUAaIV4eur48_z2psLYSFlsJt/view?usp=sharing" TargetMode="External"/><Relationship Id="rId18" Type="http://schemas.openxmlformats.org/officeDocument/2006/relationships/hyperlink" Target="https://drive.google.com/file/d/1XkMnv43OtWVqbkJiyDf6OmkpQADHA_js/view?usp=sharing" TargetMode="External"/><Relationship Id="rId3" Type="http://schemas.openxmlformats.org/officeDocument/2006/relationships/image" Target="../media/image1.gif"/><Relationship Id="rId21" Type="http://schemas.openxmlformats.org/officeDocument/2006/relationships/image" Target="../media/image3.gif"/><Relationship Id="rId7" Type="http://schemas.openxmlformats.org/officeDocument/2006/relationships/diagramQuickStyle" Target="../diagrams/quickStyle1.xml"/><Relationship Id="rId12" Type="http://schemas.openxmlformats.org/officeDocument/2006/relationships/hyperlink" Target="https://drive.google.com/file/d/1HuL6Xys2ba7FKVNN-qZX9Hw10d4phHNV/view?usp=sharing" TargetMode="External"/><Relationship Id="rId17" Type="http://schemas.openxmlformats.org/officeDocument/2006/relationships/hyperlink" Target="https://drive.google.com/file/d/1eDmx9KkV-TAhCgQDbl7KrVT6gFJ4RTTk/view?usp=sharing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drive.google.com/file/d/1qdyBuUpIY0e5FaKXLqGRQ0Tx11uyEk3T/view?usp=sharing" TargetMode="External"/><Relationship Id="rId20" Type="http://schemas.openxmlformats.org/officeDocument/2006/relationships/hyperlink" Target="https://drive.google.com/file/d/1oTXtJDaoYxkP24Xvp5WCQnP-_sz2Rzxz/view?usp=sharing" TargetMode="Externa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11" Type="http://schemas.openxmlformats.org/officeDocument/2006/relationships/hyperlink" Target="https://drive.google.com/file/d/1WhMYwlFk8RnoY9mmhY7q99qIXGG_e3h-/view?usp=sharing" TargetMode="External"/><Relationship Id="rId5" Type="http://schemas.openxmlformats.org/officeDocument/2006/relationships/diagramData" Target="../diagrams/data1.xml"/><Relationship Id="rId15" Type="http://schemas.openxmlformats.org/officeDocument/2006/relationships/hyperlink" Target="https://drive.google.com/file/d/1FJeTCWIX3EZrdND7hEx2YmuNMpPQpbhs/view?usp=sharing" TargetMode="External"/><Relationship Id="rId10" Type="http://schemas.openxmlformats.org/officeDocument/2006/relationships/hyperlink" Target="https://drive.google.com/file/d/1H2TATTHdkNmrwupxpTQgfyZeNkZQOX8X/view?usp=sharing" TargetMode="External"/><Relationship Id="rId19" Type="http://schemas.openxmlformats.org/officeDocument/2006/relationships/hyperlink" Target="https://drive.google.com/file/d/1d7NnL64C3Z_4dph4oFR7s6lUqHcK0NG-/view?usp=sharing" TargetMode="External"/><Relationship Id="rId4" Type="http://schemas.openxmlformats.org/officeDocument/2006/relationships/image" Target="../media/image2.png"/><Relationship Id="rId9" Type="http://schemas.microsoft.com/office/2007/relationships/diagramDrawing" Target="../diagrams/drawing1.xml"/><Relationship Id="rId14" Type="http://schemas.openxmlformats.org/officeDocument/2006/relationships/hyperlink" Target="https://drive.google.com/file/d/1UBrzH1vleewbm2a1h-qXkwFTnY-BDk4X/view?usp=shar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Рисунок 1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386" y="49944"/>
            <a:ext cx="4842511" cy="2412977"/>
          </a:xfrm>
          <a:prstGeom prst="rect">
            <a:avLst/>
          </a:prstGeom>
        </p:spPr>
      </p:pic>
      <p:sp>
        <p:nvSpPr>
          <p:cNvPr id="9" name="Прямоугольный треугольник 8"/>
          <p:cNvSpPr/>
          <p:nvPr/>
        </p:nvSpPr>
        <p:spPr>
          <a:xfrm rot="5400000">
            <a:off x="1659797" y="-1682657"/>
            <a:ext cx="2136326" cy="5501640"/>
          </a:xfrm>
          <a:prstGeom prst="rt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27" y="131248"/>
            <a:ext cx="1149606" cy="11496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13933" y="65793"/>
            <a:ext cx="3258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ИНТРАКТИВНЫЙ ЧЕК – ЛИСТ «ДООП НА «5»» </a:t>
            </a:r>
            <a:endParaRPr lang="ru-RU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142166840"/>
              </p:ext>
            </p:extLst>
          </p:nvPr>
        </p:nvGraphicFramePr>
        <p:xfrm>
          <a:off x="1900673" y="109994"/>
          <a:ext cx="1000176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Прямоугольный треугольник 10"/>
          <p:cNvSpPr/>
          <p:nvPr/>
        </p:nvSpPr>
        <p:spPr>
          <a:xfrm rot="16200000">
            <a:off x="10264140" y="4930140"/>
            <a:ext cx="1234440" cy="262128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120640" y="1069526"/>
            <a:ext cx="5638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8641076" y="1068163"/>
            <a:ext cx="4572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кругленный прямоугольник 17">
            <a:hlinkClick r:id="rId10"/>
          </p:cNvPr>
          <p:cNvSpPr/>
          <p:nvPr/>
        </p:nvSpPr>
        <p:spPr>
          <a:xfrm>
            <a:off x="189174" y="1383044"/>
            <a:ext cx="1593905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ДООП </a:t>
            </a:r>
            <a:r>
              <a:rPr lang="ru-RU" sz="1400" dirty="0" smtClean="0"/>
              <a:t>в очной форме с ДОТ </a:t>
            </a:r>
            <a:r>
              <a:rPr lang="ru-RU" sz="1400" dirty="0"/>
              <a:t>в АИС «Навигатор»</a:t>
            </a:r>
          </a:p>
        </p:txBody>
      </p:sp>
      <p:sp>
        <p:nvSpPr>
          <p:cNvPr id="19" name="Скругленный прямоугольник 18">
            <a:hlinkClick r:id="rId11"/>
          </p:cNvPr>
          <p:cNvSpPr/>
          <p:nvPr/>
        </p:nvSpPr>
        <p:spPr>
          <a:xfrm>
            <a:off x="189175" y="2415713"/>
            <a:ext cx="1593904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ДООП заочных школ/</a:t>
            </a:r>
          </a:p>
          <a:p>
            <a:pPr algn="ctr"/>
            <a:r>
              <a:rPr lang="ru-RU" sz="1400" dirty="0"/>
              <a:t>ежегодных сезонных школ</a:t>
            </a:r>
          </a:p>
        </p:txBody>
      </p:sp>
      <p:sp>
        <p:nvSpPr>
          <p:cNvPr id="20" name="Скругленный прямоугольник 19">
            <a:hlinkClick r:id="rId12"/>
          </p:cNvPr>
          <p:cNvSpPr/>
          <p:nvPr/>
        </p:nvSpPr>
        <p:spPr>
          <a:xfrm>
            <a:off x="189175" y="3504717"/>
            <a:ext cx="1593904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Разноуровневые ДООП</a:t>
            </a:r>
          </a:p>
        </p:txBody>
      </p:sp>
      <p:sp>
        <p:nvSpPr>
          <p:cNvPr id="21" name="Скругленный прямоугольник 20">
            <a:hlinkClick r:id="rId13"/>
          </p:cNvPr>
          <p:cNvSpPr/>
          <p:nvPr/>
        </p:nvSpPr>
        <p:spPr>
          <a:xfrm>
            <a:off x="189175" y="4593721"/>
            <a:ext cx="1593904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ДООП дистанционных курсов</a:t>
            </a:r>
          </a:p>
        </p:txBody>
      </p:sp>
      <p:sp>
        <p:nvSpPr>
          <p:cNvPr id="22" name="Скругленный прямоугольник 21">
            <a:hlinkClick r:id="rId14"/>
          </p:cNvPr>
          <p:cNvSpPr/>
          <p:nvPr/>
        </p:nvSpPr>
        <p:spPr>
          <a:xfrm>
            <a:off x="189174" y="5623559"/>
            <a:ext cx="1593904" cy="914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ДООП в сетевой форме</a:t>
            </a:r>
          </a:p>
        </p:txBody>
      </p:sp>
      <p:sp>
        <p:nvSpPr>
          <p:cNvPr id="23" name="Скругленный прямоугольник 22">
            <a:hlinkClick r:id="rId15"/>
          </p:cNvPr>
          <p:cNvSpPr/>
          <p:nvPr/>
        </p:nvSpPr>
        <p:spPr>
          <a:xfrm>
            <a:off x="10418444" y="5623559"/>
            <a:ext cx="1447800" cy="9144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Список литературы</a:t>
            </a:r>
            <a:endParaRPr lang="ru-RU" sz="1400" dirty="0"/>
          </a:p>
        </p:txBody>
      </p:sp>
      <p:sp>
        <p:nvSpPr>
          <p:cNvPr id="24" name="Скругленный прямоугольник 23">
            <a:hlinkClick r:id="rId16"/>
          </p:cNvPr>
          <p:cNvSpPr/>
          <p:nvPr/>
        </p:nvSpPr>
        <p:spPr>
          <a:xfrm>
            <a:off x="8673462" y="5623559"/>
            <a:ext cx="1447800" cy="9144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Условия реализации</a:t>
            </a:r>
            <a:endParaRPr lang="ru-RU" sz="1400" dirty="0"/>
          </a:p>
        </p:txBody>
      </p:sp>
      <p:sp>
        <p:nvSpPr>
          <p:cNvPr id="25" name="Скругленный прямоугольник 24">
            <a:hlinkClick r:id="rId17"/>
          </p:cNvPr>
          <p:cNvSpPr/>
          <p:nvPr/>
        </p:nvSpPr>
        <p:spPr>
          <a:xfrm>
            <a:off x="6898003" y="5623559"/>
            <a:ext cx="1447800" cy="9144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Контрольно-оценочные средства</a:t>
            </a:r>
            <a:endParaRPr lang="ru-RU" sz="1400" dirty="0"/>
          </a:p>
        </p:txBody>
      </p:sp>
      <p:sp>
        <p:nvSpPr>
          <p:cNvPr id="26" name="Скругленный прямоугольник 25">
            <a:hlinkClick r:id="rId18"/>
          </p:cNvPr>
          <p:cNvSpPr/>
          <p:nvPr/>
        </p:nvSpPr>
        <p:spPr>
          <a:xfrm>
            <a:off x="5276850" y="5623559"/>
            <a:ext cx="1447800" cy="9144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Содержание программы</a:t>
            </a:r>
            <a:endParaRPr lang="ru-RU" sz="1400" dirty="0"/>
          </a:p>
        </p:txBody>
      </p:sp>
      <p:sp>
        <p:nvSpPr>
          <p:cNvPr id="27" name="Скругленный прямоугольник 26">
            <a:hlinkClick r:id="rId19"/>
          </p:cNvPr>
          <p:cNvSpPr/>
          <p:nvPr/>
        </p:nvSpPr>
        <p:spPr>
          <a:xfrm>
            <a:off x="3705226" y="5623559"/>
            <a:ext cx="1447800" cy="9144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Учебно-тематический </a:t>
            </a:r>
          </a:p>
          <a:p>
            <a:pPr algn="ctr"/>
            <a:r>
              <a:rPr lang="ru-RU" sz="1400" dirty="0"/>
              <a:t>план</a:t>
            </a:r>
          </a:p>
        </p:txBody>
      </p:sp>
      <p:sp>
        <p:nvSpPr>
          <p:cNvPr id="28" name="Скругленный прямоугольник 27">
            <a:hlinkClick r:id="rId20"/>
          </p:cNvPr>
          <p:cNvSpPr/>
          <p:nvPr/>
        </p:nvSpPr>
        <p:spPr>
          <a:xfrm>
            <a:off x="2080260" y="5623559"/>
            <a:ext cx="1447800" cy="9144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Пояснительная записка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485329" y="3961917"/>
            <a:ext cx="384864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ПЛАНИРУЙ</a:t>
            </a:r>
            <a:endParaRPr lang="ru-RU" sz="2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444499" y="3897544"/>
            <a:ext cx="18026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ИЗУЧАЙ</a:t>
            </a:r>
            <a:endParaRPr lang="ru-RU" sz="3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939399" y="3686604"/>
            <a:ext cx="19912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ПРИМЕНЯЙ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6544999" y="4809051"/>
            <a:ext cx="206768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ЭКСПЕРТИРУЙ</a:t>
            </a:r>
            <a:endParaRPr lang="ru-RU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144682" y="4630020"/>
            <a:ext cx="144616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/>
                <a:solidFill>
                  <a:schemeClr val="accent3"/>
                </a:solidFill>
              </a:rPr>
              <a:t>ВНЕДРЯЙ</a:t>
            </a:r>
            <a:endParaRPr lang="ru-RU" sz="2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896439" y="4327881"/>
            <a:ext cx="25744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БУДЬ УСПЕШЕН</a:t>
            </a:r>
            <a:endParaRPr lang="ru-RU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72" name="Группа 71"/>
          <p:cNvGrpSpPr/>
          <p:nvPr/>
        </p:nvGrpSpPr>
        <p:grpSpPr>
          <a:xfrm>
            <a:off x="1783078" y="1833420"/>
            <a:ext cx="577985" cy="4247339"/>
            <a:chOff x="1783078" y="1833420"/>
            <a:chExt cx="577985" cy="4247339"/>
          </a:xfrm>
        </p:grpSpPr>
        <p:cxnSp>
          <p:nvCxnSpPr>
            <p:cNvPr id="39" name="Прямая соединительная линия 38"/>
            <p:cNvCxnSpPr>
              <a:endCxn id="19" idx="3"/>
            </p:cNvCxnSpPr>
            <p:nvPr/>
          </p:nvCxnSpPr>
          <p:spPr>
            <a:xfrm flipH="1">
              <a:off x="1783079" y="2872284"/>
              <a:ext cx="577984" cy="629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flipH="1">
              <a:off x="1933567" y="1833420"/>
              <a:ext cx="10216" cy="4242403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>
              <a:endCxn id="18" idx="3"/>
            </p:cNvCxnSpPr>
            <p:nvPr/>
          </p:nvCxnSpPr>
          <p:spPr>
            <a:xfrm flipH="1">
              <a:off x="1783079" y="1833420"/>
              <a:ext cx="160704" cy="682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>
              <a:endCxn id="20" idx="3"/>
            </p:cNvCxnSpPr>
            <p:nvPr/>
          </p:nvCxnSpPr>
          <p:spPr>
            <a:xfrm flipH="1">
              <a:off x="1783079" y="3957452"/>
              <a:ext cx="170921" cy="4465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>
              <a:endCxn id="21" idx="3"/>
            </p:cNvCxnSpPr>
            <p:nvPr/>
          </p:nvCxnSpPr>
          <p:spPr>
            <a:xfrm flipH="1">
              <a:off x="1783079" y="5046456"/>
              <a:ext cx="150488" cy="4465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>
              <a:endCxn id="22" idx="3"/>
            </p:cNvCxnSpPr>
            <p:nvPr/>
          </p:nvCxnSpPr>
          <p:spPr>
            <a:xfrm flipH="1">
              <a:off x="1783078" y="6075823"/>
              <a:ext cx="150489" cy="493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Группа 111"/>
          <p:cNvGrpSpPr/>
          <p:nvPr/>
        </p:nvGrpSpPr>
        <p:grpSpPr>
          <a:xfrm>
            <a:off x="2804160" y="4841853"/>
            <a:ext cx="8338184" cy="781706"/>
            <a:chOff x="2804160" y="4841853"/>
            <a:chExt cx="8338184" cy="781706"/>
          </a:xfrm>
        </p:grpSpPr>
        <p:cxnSp>
          <p:nvCxnSpPr>
            <p:cNvPr id="87" name="Прямая соединительная линия 86"/>
            <p:cNvCxnSpPr/>
            <p:nvPr/>
          </p:nvCxnSpPr>
          <p:spPr>
            <a:xfrm flipH="1">
              <a:off x="10754436" y="4841853"/>
              <a:ext cx="1" cy="461665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Прямая соединительная линия 89"/>
            <p:cNvCxnSpPr/>
            <p:nvPr/>
          </p:nvCxnSpPr>
          <p:spPr>
            <a:xfrm flipH="1" flipV="1">
              <a:off x="2804160" y="5298123"/>
              <a:ext cx="8338184" cy="5395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Прямая соединительная линия 92"/>
            <p:cNvCxnSpPr>
              <a:endCxn id="28" idx="0"/>
            </p:cNvCxnSpPr>
            <p:nvPr/>
          </p:nvCxnSpPr>
          <p:spPr>
            <a:xfrm>
              <a:off x="2804160" y="5298123"/>
              <a:ext cx="0" cy="3254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Прямая соединительная линия 100"/>
            <p:cNvCxnSpPr>
              <a:stCxn id="27" idx="0"/>
            </p:cNvCxnSpPr>
            <p:nvPr/>
          </p:nvCxnSpPr>
          <p:spPr>
            <a:xfrm flipV="1">
              <a:off x="4429126" y="5298123"/>
              <a:ext cx="0" cy="3254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Прямая соединительная линия 102"/>
            <p:cNvCxnSpPr>
              <a:endCxn id="26" idx="0"/>
            </p:cNvCxnSpPr>
            <p:nvPr/>
          </p:nvCxnSpPr>
          <p:spPr>
            <a:xfrm flipH="1">
              <a:off x="6000750" y="5330925"/>
              <a:ext cx="6665" cy="29263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Прямая соединительная линия 106"/>
            <p:cNvCxnSpPr>
              <a:stCxn id="25" idx="0"/>
            </p:cNvCxnSpPr>
            <p:nvPr/>
          </p:nvCxnSpPr>
          <p:spPr>
            <a:xfrm flipV="1">
              <a:off x="7621903" y="5317221"/>
              <a:ext cx="0" cy="30633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Прямая соединительная линия 108"/>
            <p:cNvCxnSpPr>
              <a:stCxn id="24" idx="0"/>
            </p:cNvCxnSpPr>
            <p:nvPr/>
          </p:nvCxnSpPr>
          <p:spPr>
            <a:xfrm flipV="1">
              <a:off x="9397362" y="5330925"/>
              <a:ext cx="0" cy="29263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Прямая соединительная линия 110"/>
            <p:cNvCxnSpPr>
              <a:stCxn id="23" idx="0"/>
            </p:cNvCxnSpPr>
            <p:nvPr/>
          </p:nvCxnSpPr>
          <p:spPr>
            <a:xfrm flipV="1">
              <a:off x="11142344" y="5330925"/>
              <a:ext cx="0" cy="29263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https://s3.amazonaws.com/media-p.slid.es/uploads/558718/images/6148663/2421_nwn0B3E8v4d881RNTEp4sm7nAmvuoWxm.gif"/>
          <p:cNvPicPr>
            <a:picLocks noChangeAspect="1" noChangeArrowheads="1" noCrop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802" y="3914676"/>
            <a:ext cx="1112899" cy="111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78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100</Words>
  <Application>Microsoft Office PowerPoint</Application>
  <PresentationFormat>Широкоэкранный</PresentationFormat>
  <Paragraphs>28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Модуль 1  «Анализ качества ДООП в регионе по результатам экспертизы АИС «Дорожные карты Омской области»: планируем результаты 2022»</dc:title>
  <dc:creator>OLGA MASYAGINA</dc:creator>
  <cp:lastModifiedBy>OLGA MASYAGINA</cp:lastModifiedBy>
  <cp:revision>31</cp:revision>
  <dcterms:created xsi:type="dcterms:W3CDTF">2022-02-04T08:17:24Z</dcterms:created>
  <dcterms:modified xsi:type="dcterms:W3CDTF">2022-02-16T10:54:00Z</dcterms:modified>
</cp:coreProperties>
</file>